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8" r:id="rId4"/>
    <p:sldId id="256" r:id="rId5"/>
    <p:sldId id="260" r:id="rId6"/>
    <p:sldId id="261" r:id="rId7"/>
    <p:sldId id="267" r:id="rId8"/>
    <p:sldId id="268" r:id="rId9"/>
    <p:sldId id="269" r:id="rId10"/>
    <p:sldId id="270" r:id="rId11"/>
    <p:sldId id="271" r:id="rId12"/>
    <p:sldId id="272" r:id="rId13"/>
    <p:sldId id="262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-444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71145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1530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31396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7319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99332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83049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92261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48549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01727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3200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22495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2D3CA-0C88-4499-93D0-C2E81B817E80}" type="datetimeFigureOut">
              <a:rPr lang="en-US" smtClean="0"/>
              <a:pPr/>
              <a:t>17/03/2016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B07CB-0C23-42F3-AEFE-563BC0F9D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45279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81203"/>
          </a:xfrm>
        </p:spPr>
        <p:txBody>
          <a:bodyPr>
            <a:normAutofit/>
          </a:bodyPr>
          <a:lstStyle/>
          <a:p>
            <a:r>
              <a:rPr lang="en-US" dirty="0" smtClean="0"/>
              <a:t>Survey of IoT Ecosystem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743200"/>
            <a:ext cx="9144000" cy="25146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Group 1 – </a:t>
            </a:r>
          </a:p>
          <a:p>
            <a:r>
              <a:rPr lang="en-US" dirty="0" smtClean="0"/>
              <a:t>Hamza Karachiwala</a:t>
            </a:r>
          </a:p>
          <a:p>
            <a:r>
              <a:rPr lang="en-US" dirty="0" err="1" smtClean="0"/>
              <a:t>Hiranava</a:t>
            </a:r>
            <a:r>
              <a:rPr lang="en-US" dirty="0" smtClean="0"/>
              <a:t> Das</a:t>
            </a:r>
          </a:p>
          <a:p>
            <a:r>
              <a:rPr lang="en-US" dirty="0" smtClean="0"/>
              <a:t>Rahul </a:t>
            </a:r>
            <a:r>
              <a:rPr lang="en-US" dirty="0" err="1" smtClean="0"/>
              <a:t>Bobhate</a:t>
            </a:r>
            <a:endParaRPr lang="en-US" dirty="0" smtClean="0"/>
          </a:p>
          <a:p>
            <a:r>
              <a:rPr lang="en-US" dirty="0" err="1" smtClean="0"/>
              <a:t>Sharique</a:t>
            </a:r>
            <a:r>
              <a:rPr lang="en-US" dirty="0" smtClean="0"/>
              <a:t> Hussain</a:t>
            </a:r>
          </a:p>
          <a:p>
            <a:r>
              <a:rPr lang="en-US" dirty="0" err="1" smtClean="0"/>
              <a:t>Suryansh</a:t>
            </a:r>
            <a:r>
              <a:rPr lang="en-US" dirty="0" smtClean="0"/>
              <a:t> Singh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68535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18300" cy="4351338"/>
          </a:xfrm>
        </p:spPr>
        <p:txBody>
          <a:bodyPr/>
          <a:lstStyle/>
          <a:p>
            <a:r>
              <a:rPr lang="en-US" dirty="0" smtClean="0"/>
              <a:t>The “brain” of an IoT object.</a:t>
            </a:r>
          </a:p>
          <a:p>
            <a:r>
              <a:rPr lang="en-US" dirty="0" smtClean="0"/>
              <a:t>Different hardware are available in market like  Arduino, Intel Edison etc.</a:t>
            </a:r>
          </a:p>
          <a:p>
            <a:r>
              <a:rPr lang="en-US" dirty="0" smtClean="0"/>
              <a:t>Operating system running on these hardware is of crucial importance</a:t>
            </a:r>
          </a:p>
          <a:p>
            <a:r>
              <a:rPr lang="en-US" dirty="0" smtClean="0"/>
              <a:t>Cloud platform is also an important part of computation. It facilitates collection and processing of big data.</a:t>
            </a:r>
          </a:p>
          <a:p>
            <a:endParaRPr lang="en-US" dirty="0"/>
          </a:p>
        </p:txBody>
      </p:sp>
      <p:pic>
        <p:nvPicPr>
          <p:cNvPr id="4" name="Picture 3" descr="inteledison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07300" y="0"/>
            <a:ext cx="4584700" cy="41783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00" y="4129548"/>
            <a:ext cx="4572000" cy="272845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Identity related services – to identify real life objects in virtual world.</a:t>
            </a:r>
          </a:p>
          <a:p>
            <a:r>
              <a:rPr lang="en-US" dirty="0" smtClean="0"/>
              <a:t>Information aggregation services –  collect and summarize raw 						          sensory data.</a:t>
            </a:r>
          </a:p>
          <a:p>
            <a:r>
              <a:rPr lang="en-US" dirty="0" smtClean="0"/>
              <a:t>Collaborative-Aware services –  make decisions and respond.</a:t>
            </a:r>
          </a:p>
          <a:p>
            <a:r>
              <a:rPr lang="en-US" dirty="0" smtClean="0"/>
              <a:t>Ubiquitous services – any time, anyone and anywhere.</a:t>
            </a:r>
          </a:p>
          <a:p>
            <a:r>
              <a:rPr lang="en-US" dirty="0" smtClean="0"/>
              <a:t>Smart home, Smart buildings, Intelligent Transport System, Industrial Automation, Smart Healthcare and Smart Grids.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make a sense from the gathered information and provide services accordingly. </a:t>
            </a:r>
          </a:p>
          <a:p>
            <a:r>
              <a:rPr lang="en-US" dirty="0" smtClean="0"/>
              <a:t>Discovering and using </a:t>
            </a:r>
            <a:r>
              <a:rPr lang="en-US" dirty="0" smtClean="0"/>
              <a:t>resources</a:t>
            </a:r>
          </a:p>
          <a:p>
            <a:r>
              <a:rPr lang="en-US" dirty="0" smtClean="0"/>
              <a:t>Recognizing and analyzing data to make the right decision</a:t>
            </a:r>
          </a:p>
          <a:p>
            <a:r>
              <a:rPr lang="en-US" dirty="0" smtClean="0"/>
              <a:t>Efficient XML Interchange (EXI) converts XML </a:t>
            </a:r>
            <a:r>
              <a:rPr lang="en-US" smtClean="0"/>
              <a:t>to binary.</a:t>
            </a:r>
            <a:endParaRPr lang="en-US" dirty="0" smtClean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Protocols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96132" y="1458821"/>
            <a:ext cx="5733914" cy="4653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19278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3739"/>
            <a:ext cx="10515600" cy="492787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Availability</a:t>
            </a:r>
          </a:p>
          <a:p>
            <a:pPr lvl="1"/>
            <a:r>
              <a:rPr lang="en-US" dirty="0" smtClean="0"/>
              <a:t>Access to hardware and software</a:t>
            </a:r>
          </a:p>
          <a:p>
            <a:r>
              <a:rPr lang="en-US" dirty="0" smtClean="0"/>
              <a:t>Reliability</a:t>
            </a:r>
          </a:p>
          <a:p>
            <a:pPr lvl="1"/>
            <a:r>
              <a:rPr lang="en-US" dirty="0" smtClean="0"/>
              <a:t>Dependability of hardware and software</a:t>
            </a:r>
          </a:p>
          <a:p>
            <a:r>
              <a:rPr lang="en-US" dirty="0" smtClean="0"/>
              <a:t>Mobility</a:t>
            </a:r>
          </a:p>
          <a:p>
            <a:pPr lvl="1"/>
            <a:r>
              <a:rPr lang="en-US" dirty="0" smtClean="0"/>
              <a:t>Delivery and management</a:t>
            </a:r>
          </a:p>
          <a:p>
            <a:r>
              <a:rPr lang="en-US" dirty="0" smtClean="0"/>
              <a:t>Performance</a:t>
            </a:r>
          </a:p>
          <a:p>
            <a:pPr lvl="1"/>
            <a:r>
              <a:rPr lang="en-US" dirty="0" smtClean="0"/>
              <a:t>Components and protocols</a:t>
            </a:r>
          </a:p>
          <a:p>
            <a:r>
              <a:rPr lang="en-US" dirty="0" smtClean="0"/>
              <a:t>Management </a:t>
            </a:r>
          </a:p>
          <a:p>
            <a:pPr lvl="1"/>
            <a:r>
              <a:rPr lang="en-US" dirty="0" smtClean="0"/>
              <a:t>Light weight FCAPS of billions of devices</a:t>
            </a:r>
          </a:p>
          <a:p>
            <a:r>
              <a:rPr lang="en-US" dirty="0" smtClean="0"/>
              <a:t>Interoperability</a:t>
            </a:r>
          </a:p>
          <a:p>
            <a:pPr lvl="1"/>
            <a:r>
              <a:rPr lang="en-US" dirty="0" smtClean="0"/>
              <a:t>Applications and devices</a:t>
            </a:r>
          </a:p>
          <a:p>
            <a:r>
              <a:rPr lang="en-US" dirty="0" smtClean="0"/>
              <a:t>Security and Privacy</a:t>
            </a:r>
          </a:p>
          <a:p>
            <a:pPr lvl="1"/>
            <a:r>
              <a:rPr lang="en-US" dirty="0" smtClean="0"/>
              <a:t>CIA among smaller devices</a:t>
            </a:r>
          </a:p>
        </p:txBody>
      </p:sp>
    </p:spTree>
    <p:extLst>
      <p:ext uri="{BB962C8B-B14F-4D97-AF65-F5344CB8AC3E}">
        <p14:creationId xmlns:p14="http://schemas.microsoft.com/office/powerpoint/2010/main" xmlns="" val="1329984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5038498" cy="1074148"/>
          </a:xfrm>
        </p:spPr>
        <p:txBody>
          <a:bodyPr/>
          <a:lstStyle/>
          <a:p>
            <a:r>
              <a:rPr lang="en-US" dirty="0" smtClean="0"/>
              <a:t>Big Data, Cloud and Fog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839788" y="1672047"/>
            <a:ext cx="5038498" cy="442830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Analytics in real time on big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Time Series Database (Modified Hadoop at FB)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Cloud Computing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Challenges and Platforms (</a:t>
            </a:r>
            <a:r>
              <a:rPr lang="en-US" sz="2400" dirty="0" err="1" smtClean="0"/>
              <a:t>Xively</a:t>
            </a:r>
            <a:r>
              <a:rPr lang="en-US" sz="2400" dirty="0" smtClean="0"/>
              <a:t> </a:t>
            </a:r>
            <a:r>
              <a:rPr lang="en-US" sz="2400" dirty="0" err="1" smtClean="0"/>
              <a:t>Nimbits</a:t>
            </a:r>
            <a:r>
              <a:rPr lang="en-US" sz="24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Fog Computing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Cloudlet or edge computing improving interaction with cloud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878286" y="994274"/>
            <a:ext cx="6146722" cy="489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85514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Horizontal Integration between Application Protocols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974836" y="1894114"/>
            <a:ext cx="9778135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750972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8828" y="1802675"/>
            <a:ext cx="10515600" cy="1756002"/>
          </a:xfrm>
        </p:spPr>
        <p:txBody>
          <a:bodyPr/>
          <a:lstStyle/>
          <a:p>
            <a:pPr algn="ctr"/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996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have this survey?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Scope of IoT</a:t>
            </a:r>
          </a:p>
          <a:p>
            <a:pPr lvl="1"/>
            <a:r>
              <a:rPr lang="en-US" dirty="0" smtClean="0"/>
              <a:t>Horizontal and vertical markets</a:t>
            </a:r>
          </a:p>
          <a:p>
            <a:r>
              <a:rPr lang="en-US" dirty="0" smtClean="0"/>
              <a:t>Vast field</a:t>
            </a:r>
          </a:p>
          <a:p>
            <a:pPr lvl="1"/>
            <a:r>
              <a:rPr lang="en-US" dirty="0" smtClean="0"/>
              <a:t>Devices, applications and communication</a:t>
            </a:r>
          </a:p>
          <a:p>
            <a:pPr lvl="1"/>
            <a:r>
              <a:rPr lang="en-US" dirty="0" smtClean="0"/>
              <a:t>Architectures, protocols and standards</a:t>
            </a:r>
          </a:p>
          <a:p>
            <a:r>
              <a:rPr lang="en-US" dirty="0" smtClean="0"/>
              <a:t>Challenges and research</a:t>
            </a:r>
          </a:p>
          <a:p>
            <a:pPr lvl="1"/>
            <a:r>
              <a:rPr lang="en-US" dirty="0" smtClean="0"/>
              <a:t>Security, trust, management</a:t>
            </a:r>
          </a:p>
          <a:p>
            <a:r>
              <a:rPr lang="en-US" dirty="0" smtClean="0"/>
              <a:t>Market Value</a:t>
            </a:r>
          </a:p>
          <a:p>
            <a:pPr lvl="1"/>
            <a:r>
              <a:rPr lang="en-US" dirty="0" smtClean="0"/>
              <a:t>Massive growth projection</a:t>
            </a:r>
          </a:p>
          <a:p>
            <a:pPr lvl="1"/>
            <a:r>
              <a:rPr lang="en-US" dirty="0" smtClean="0"/>
              <a:t>$3 trillion - $6trillion value by 2025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84126" y="769209"/>
            <a:ext cx="4730931" cy="500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57513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will cover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3868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Architecture - Hamza</a:t>
            </a:r>
          </a:p>
          <a:p>
            <a:r>
              <a:rPr lang="en-US" dirty="0" smtClean="0"/>
              <a:t>Elements - </a:t>
            </a:r>
            <a:r>
              <a:rPr lang="en-US" dirty="0" err="1" smtClean="0"/>
              <a:t>Hiranava</a:t>
            </a:r>
            <a:endParaRPr lang="en-US" dirty="0" smtClean="0"/>
          </a:p>
          <a:p>
            <a:r>
              <a:rPr lang="en-US" dirty="0" smtClean="0"/>
              <a:t>Protocols – </a:t>
            </a:r>
          </a:p>
          <a:p>
            <a:pPr lvl="1"/>
            <a:r>
              <a:rPr lang="en-US" dirty="0" smtClean="0"/>
              <a:t>Application-</a:t>
            </a:r>
            <a:r>
              <a:rPr lang="en-US" dirty="0" err="1" smtClean="0"/>
              <a:t>Sharique</a:t>
            </a:r>
            <a:endParaRPr lang="en-US" dirty="0" smtClean="0"/>
          </a:p>
          <a:p>
            <a:pPr lvl="1"/>
            <a:r>
              <a:rPr lang="en-US" smtClean="0"/>
              <a:t>Service Discovery-Suryansh</a:t>
            </a:r>
            <a:endParaRPr lang="en-US" dirty="0" smtClean="0"/>
          </a:p>
          <a:p>
            <a:pPr lvl="1"/>
            <a:r>
              <a:rPr lang="en-US" dirty="0" smtClean="0"/>
              <a:t>Infrastructure-</a:t>
            </a:r>
            <a:r>
              <a:rPr lang="en-US" dirty="0" err="1" smtClean="0"/>
              <a:t>Hiranava</a:t>
            </a:r>
            <a:endParaRPr lang="en-US" dirty="0" smtClean="0"/>
          </a:p>
          <a:p>
            <a:pPr lvl="1"/>
            <a:r>
              <a:rPr lang="en-US" dirty="0"/>
              <a:t>O</a:t>
            </a:r>
            <a:r>
              <a:rPr lang="en-US" dirty="0" smtClean="0"/>
              <a:t>thers-</a:t>
            </a:r>
            <a:r>
              <a:rPr lang="en-US" dirty="0" err="1" smtClean="0"/>
              <a:t>Hiranava</a:t>
            </a:r>
            <a:endParaRPr lang="en-US" dirty="0" smtClean="0"/>
          </a:p>
          <a:p>
            <a:r>
              <a:rPr lang="en-US" dirty="0" smtClean="0"/>
              <a:t>Research Challenges - </a:t>
            </a:r>
            <a:r>
              <a:rPr lang="en-US" dirty="0" err="1" smtClean="0"/>
              <a:t>Suryansh</a:t>
            </a:r>
            <a:endParaRPr lang="en-US" dirty="0" smtClean="0"/>
          </a:p>
          <a:p>
            <a:r>
              <a:rPr lang="en-US" dirty="0" smtClean="0"/>
              <a:t>Big data - </a:t>
            </a:r>
            <a:r>
              <a:rPr lang="en-US" dirty="0"/>
              <a:t>R</a:t>
            </a:r>
            <a:r>
              <a:rPr lang="en-US" dirty="0" smtClean="0"/>
              <a:t>ahul</a:t>
            </a:r>
          </a:p>
          <a:p>
            <a:r>
              <a:rPr lang="en-US" dirty="0" smtClean="0"/>
              <a:t>Horizontal integration- </a:t>
            </a:r>
            <a:r>
              <a:rPr lang="en-US" dirty="0" err="1" smtClean="0"/>
              <a:t>Sharique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2436121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71896"/>
            <a:ext cx="9144000" cy="1059134"/>
          </a:xfrm>
        </p:spPr>
        <p:txBody>
          <a:bodyPr>
            <a:normAutofit fontScale="90000"/>
          </a:bodyPr>
          <a:lstStyle/>
          <a:p>
            <a:r>
              <a:rPr lang="en-US" dirty="0"/>
              <a:t>IoT : Survey of Enabling Tech, Protocols,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87528"/>
          </a:xfrm>
        </p:spPr>
        <p:txBody>
          <a:bodyPr/>
          <a:lstStyle/>
          <a:p>
            <a:r>
              <a:rPr lang="it-IT" sz="3600" dirty="0"/>
              <a:t>Al-Fuqaha, Guizani, Mohammedi, Aledhari, Ayyash</a:t>
            </a:r>
            <a:endParaRPr lang="en-US" sz="3600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524000" y="4960574"/>
            <a:ext cx="9144000" cy="1087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IEEE COMMUNICATION SURVEYS &amp; </a:t>
            </a:r>
            <a:r>
              <a:rPr lang="en-US" dirty="0" smtClean="0"/>
              <a:t>TUTORIALS</a:t>
            </a:r>
          </a:p>
          <a:p>
            <a:r>
              <a:rPr lang="en-US" sz="3600" dirty="0" smtClean="0"/>
              <a:t>2015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xmlns="" val="2594131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423851" y="1535397"/>
            <a:ext cx="6701246" cy="414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86850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IoT Elements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73166" y="1899693"/>
            <a:ext cx="9777565" cy="22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33938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6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Identification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100" y="1825625"/>
            <a:ext cx="7239000" cy="4351338"/>
          </a:xfrm>
        </p:spPr>
        <p:txBody>
          <a:bodyPr/>
          <a:lstStyle/>
          <a:p>
            <a:pPr algn="just"/>
            <a:r>
              <a:rPr lang="en-US" dirty="0" smtClean="0"/>
              <a:t>Unique identification is important to match service with demand.</a:t>
            </a:r>
          </a:p>
          <a:p>
            <a:pPr algn="just"/>
            <a:r>
              <a:rPr lang="en-US" dirty="0" smtClean="0"/>
              <a:t>electronic product codes and ubiquitous codes are available.</a:t>
            </a:r>
          </a:p>
          <a:p>
            <a:pPr algn="just"/>
            <a:r>
              <a:rPr lang="en-US" dirty="0" smtClean="0"/>
              <a:t>Understanding the difference between network address and object ID is important.</a:t>
            </a:r>
          </a:p>
          <a:p>
            <a:pPr algn="just"/>
            <a:r>
              <a:rPr lang="en-US" dirty="0" smtClean="0"/>
              <a:t>Together the object ID and network address helps uniquely identifying an IoT object.</a:t>
            </a:r>
          </a:p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01834" y="1765301"/>
            <a:ext cx="4190166" cy="431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8051800" y="6108700"/>
            <a:ext cx="40513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Ubiquitous ID: Standards for Ubiquitous Computing and the Internet of Things Noboru </a:t>
            </a:r>
            <a:r>
              <a:rPr lang="en-US" sz="1100" dirty="0" err="1" smtClean="0"/>
              <a:t>Koshizuka</a:t>
            </a:r>
            <a:r>
              <a:rPr lang="en-US" sz="1100" dirty="0" smtClean="0"/>
              <a:t> and Ken </a:t>
            </a:r>
            <a:r>
              <a:rPr lang="en-US" sz="1100" dirty="0" err="1" smtClean="0"/>
              <a:t>Sakamura</a:t>
            </a: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87817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IoT sensing is collections of similar data from different sensors and sending the information to data warehouse, database or cloud.</a:t>
            </a:r>
          </a:p>
          <a:p>
            <a:r>
              <a:rPr lang="en-US" dirty="0" smtClean="0"/>
              <a:t>The collected data is analyzed and actions are taken accordingly.</a:t>
            </a:r>
          </a:p>
          <a:p>
            <a:r>
              <a:rPr lang="en-US" dirty="0" smtClean="0"/>
              <a:t>Single Board Computers (SBCs) integrated with sensors, TCP/IP and security functionalities together make an IOT device</a:t>
            </a:r>
            <a:endParaRPr lang="en-US" dirty="0"/>
          </a:p>
        </p:txBody>
      </p:sp>
      <p:pic>
        <p:nvPicPr>
          <p:cNvPr id="5" name="Picture 4" descr="sensor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785652" y="1683026"/>
            <a:ext cx="4406348" cy="44063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6490252" cy="4351338"/>
          </a:xfrm>
        </p:spPr>
        <p:txBody>
          <a:bodyPr/>
          <a:lstStyle/>
          <a:p>
            <a:r>
              <a:rPr lang="en-US" dirty="0" smtClean="0"/>
              <a:t>IoT communication faces mainly two challenges 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 smtClean="0"/>
              <a:t>Connecting varied types of IoT objects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 smtClean="0"/>
              <a:t>Consuming  very less power</a:t>
            </a:r>
          </a:p>
          <a:p>
            <a:pPr marL="228600" lvl="1"/>
            <a:r>
              <a:rPr lang="en-US" dirty="0" smtClean="0"/>
              <a:t>Different technologies for IoT communication are</a:t>
            </a:r>
          </a:p>
          <a:p>
            <a:pPr marL="914400" lvl="2" indent="-457200">
              <a:buFont typeface="+mj-lt"/>
              <a:buAutoNum type="alphaLcParenR"/>
            </a:pPr>
            <a:r>
              <a:rPr lang="en-US" dirty="0" smtClean="0"/>
              <a:t>RFID tag and reader realizes the M2M concept.</a:t>
            </a:r>
          </a:p>
          <a:p>
            <a:pPr marL="914400" lvl="2" indent="-457200">
              <a:buFont typeface="+mj-lt"/>
              <a:buAutoNum type="alphaLcParenR"/>
            </a:pPr>
            <a:r>
              <a:rPr lang="en-US" dirty="0" smtClean="0"/>
              <a:t>NFC  and Ultra wide bandwidth.</a:t>
            </a:r>
          </a:p>
          <a:p>
            <a:pPr marL="914400" lvl="2" indent="-457200">
              <a:buFont typeface="+mj-lt"/>
              <a:buAutoNum type="alphaLcParenR"/>
            </a:pPr>
            <a:r>
              <a:rPr lang="en-US" dirty="0" smtClean="0"/>
              <a:t>Bluetooth 4.1 or Bluetooth Low Energy.</a:t>
            </a:r>
          </a:p>
          <a:p>
            <a:pPr marL="914400" lvl="2" indent="-457200">
              <a:buFont typeface="+mj-lt"/>
              <a:buAutoNum type="alphaLcParenR"/>
            </a:pPr>
            <a:r>
              <a:rPr lang="en-US" dirty="0" smtClean="0"/>
              <a:t>Wi-Fi using radio waves and router.</a:t>
            </a:r>
          </a:p>
          <a:p>
            <a:pPr marL="914400" lvl="2" indent="-457200">
              <a:buFont typeface="+mj-lt"/>
              <a:buAutoNum type="alphaLcParenR"/>
            </a:pPr>
            <a:r>
              <a:rPr lang="en-US" dirty="0" smtClean="0"/>
              <a:t>LTE the standard protocol for high speed data transfer in mobile phones.</a:t>
            </a:r>
          </a:p>
        </p:txBody>
      </p:sp>
      <p:pic>
        <p:nvPicPr>
          <p:cNvPr id="7" name="Picture 6" descr="comm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044267" y="1790700"/>
            <a:ext cx="5147733" cy="404025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2028</TotalTime>
  <Words>501</Words>
  <Application>Microsoft Office PowerPoint</Application>
  <PresentationFormat>Custom</PresentationFormat>
  <Paragraphs>98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Survey of IoT Ecosystem</vt:lpstr>
      <vt:lpstr>Why have this survey?</vt:lpstr>
      <vt:lpstr>We will cover</vt:lpstr>
      <vt:lpstr>IoT : Survey of Enabling Tech, Protocols, Applications</vt:lpstr>
      <vt:lpstr>Architecture</vt:lpstr>
      <vt:lpstr>IoT Elements</vt:lpstr>
      <vt:lpstr>Identification</vt:lpstr>
      <vt:lpstr>Sensing</vt:lpstr>
      <vt:lpstr>Communication</vt:lpstr>
      <vt:lpstr>Computation</vt:lpstr>
      <vt:lpstr>Services</vt:lpstr>
      <vt:lpstr>Semantics</vt:lpstr>
      <vt:lpstr>Protocols</vt:lpstr>
      <vt:lpstr>Challenges</vt:lpstr>
      <vt:lpstr>Big Data, Cloud and Fog</vt:lpstr>
      <vt:lpstr>Horizontal Integration between Application Protocols</vt:lpstr>
      <vt:lpstr>Thank You!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Hamza Karachiwala</dc:creator>
  <cp:lastModifiedBy>Lenovo</cp:lastModifiedBy>
  <cp:revision>55</cp:revision>
  <dcterms:created xsi:type="dcterms:W3CDTF">2016-03-15T14:53:28Z</dcterms:created>
  <dcterms:modified xsi:type="dcterms:W3CDTF">2016-03-17T14:26:12Z</dcterms:modified>
</cp:coreProperties>
</file>

<file path=docProps/thumbnail.jpeg>
</file>